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1813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75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75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75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75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9723EF9-2BCD-499F-B09E-E6D0AC2A3B85}" type="slidenum">
              <a:t>‹#›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6924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75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75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75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75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8887568-8F6C-4292-AB9F-260B5111BF9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275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801691" y="2347914"/>
            <a:ext cx="9088441" cy="162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603372" y="4283077"/>
            <a:ext cx="7485058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8BE940-A0EB-48E8-9911-11A4249D0BD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3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5D48A8-AB1A-4A52-8B32-06CE8E2D17F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95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751761" y="301623"/>
            <a:ext cx="2405064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534988" y="301623"/>
            <a:ext cx="706437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F16F9A-4C43-43D3-B631-542F1BD8D70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51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5CE35B-6497-4838-8476-C4BA3278128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45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44548" y="4857749"/>
            <a:ext cx="9088441" cy="1501773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44548" y="3203572"/>
            <a:ext cx="9088441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221425-BE1E-42C5-8781-82ADC686780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30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534988" y="1768477"/>
            <a:ext cx="4733921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5421313" y="1768477"/>
            <a:ext cx="4735513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AC1F38-C07D-4325-A500-E458FAC1458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06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34988" y="303215"/>
            <a:ext cx="9621838" cy="12588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34988" y="1692270"/>
            <a:ext cx="4724403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534988" y="2397127"/>
            <a:ext cx="4724403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430841" y="1692270"/>
            <a:ext cx="4725984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5430841" y="2397127"/>
            <a:ext cx="4725984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2B8E34-B393-4990-94FE-B4504416EC7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341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143659-BAFA-4985-9338-57C01237113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61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FF206F-1F79-4E9E-A0EB-44B5AA8DB9F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58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34988" y="301623"/>
            <a:ext cx="3517897" cy="127952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179886" y="301623"/>
            <a:ext cx="5976939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534988" y="1581153"/>
            <a:ext cx="3517897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AD9BA3-4F7D-4A90-A47A-FF7C5CCD8D3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64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095503" y="5291139"/>
            <a:ext cx="6415092" cy="62547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2095503" y="674690"/>
            <a:ext cx="6415092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2095503" y="5916616"/>
            <a:ext cx="6415092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54AFAA-11BE-47AE-84C8-78F7AC8C6C8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26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34594" y="301322"/>
            <a:ext cx="9622441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34594" y="1769034"/>
            <a:ext cx="9622441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34594" y="6887160"/>
            <a:ext cx="2490843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656521" y="6887160"/>
            <a:ext cx="3389040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665835" y="6887160"/>
            <a:ext cx="2490843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72CE8A41-D808-4008-9143-F236EC87D666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Arial Unicode MS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Arial Unicode MS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Arial Unicode MS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Arial Unicode MS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Arial Unicode MS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Arial Unicode MS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buNone/>
            </a:pPr>
            <a:r>
              <a:rPr lang="ru-RU" sz="6000">
                <a:latin typeface="Arial Black" pitchFamily="34"/>
              </a:rPr>
              <a:t>Город - Герой </a:t>
            </a:r>
            <a:br>
              <a:rPr lang="ru-RU" sz="6000">
                <a:latin typeface="Arial Black" pitchFamily="34"/>
              </a:rPr>
            </a:br>
            <a:r>
              <a:rPr lang="ru-RU" sz="6000">
                <a:latin typeface="Arial Black" pitchFamily="34"/>
              </a:rPr>
              <a:t>Керчь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" name="Подзаголовок 4"/>
          <p:cNvSpPr txBox="1">
            <a:spLocks noGrp="1"/>
          </p:cNvSpPr>
          <p:nvPr>
            <p:ph type="subTitle" idx="1"/>
          </p:nvPr>
        </p:nvSpPr>
        <p:spPr>
          <a:xfrm>
            <a:off x="2609606" y="5292007"/>
            <a:ext cx="7485058" cy="1931990"/>
          </a:xfrm>
        </p:spPr>
        <p:txBody>
          <a:bodyPr anchorCtr="0"/>
          <a:lstStyle/>
          <a:p>
            <a:pPr lvl="0" algn="r"/>
            <a:r>
              <a:rPr lang="ru-RU" sz="2400">
                <a:solidFill>
                  <a:srgbClr val="000000"/>
                </a:solidFill>
                <a:latin typeface="Arial Black" pitchFamily="34"/>
              </a:rPr>
              <a:t>Выполнил ученик 3 класса Б</a:t>
            </a:r>
          </a:p>
          <a:p>
            <a:pPr lvl="0" algn="r"/>
            <a:r>
              <a:rPr lang="ru-RU" sz="2400">
                <a:solidFill>
                  <a:srgbClr val="000000"/>
                </a:solidFill>
                <a:latin typeface="Arial Black" pitchFamily="34"/>
              </a:rPr>
              <a:t>МБОУ «СОШ №36»</a:t>
            </a:r>
          </a:p>
          <a:p>
            <a:pPr lvl="0" algn="r"/>
            <a:r>
              <a:rPr lang="ru-RU" sz="2400">
                <a:solidFill>
                  <a:srgbClr val="000000"/>
                </a:solidFill>
                <a:latin typeface="Arial Black" pitchFamily="34"/>
              </a:rPr>
              <a:t>Лазарев Кирилл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75998" y="431999"/>
            <a:ext cx="9622441" cy="2246040"/>
          </a:xfrm>
        </p:spPr>
        <p:txBody>
          <a:bodyPr anchorCtr="0"/>
          <a:lstStyle/>
          <a:p>
            <a:pPr lvl="0" algn="just">
              <a:lnSpc>
                <a:spcPct val="115000"/>
              </a:lnSpc>
              <a:buNone/>
            </a:pPr>
            <a:r>
              <a:rPr lang="ru-RU" sz="2800" b="1">
                <a:latin typeface="Times New Roman" pitchFamily="18"/>
              </a:rPr>
              <a:t>В 1944 году на вершине горы Митридат, возвышающейся над городом, там, где в день освобождения Керчи взвилось победное знамя, в честь бессмертного подвига советских воинов, павших в боях за Крым, воздвигнут обелиск Славы, горит Вечный огонь.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87995" y="3024003"/>
            <a:ext cx="6407996" cy="43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47998" y="503998"/>
            <a:ext cx="9622441" cy="3312002"/>
          </a:xfrm>
        </p:spPr>
        <p:txBody>
          <a:bodyPr anchorCtr="0"/>
          <a:lstStyle/>
          <a:p>
            <a:pPr lvl="0" algn="just">
              <a:lnSpc>
                <a:spcPct val="115000"/>
              </a:lnSpc>
              <a:buNone/>
            </a:pPr>
            <a:r>
              <a:rPr lang="ru-RU" sz="2800" b="1">
                <a:latin typeface="Times New Roman" pitchFamily="18"/>
              </a:rPr>
              <a:t>За выдающиеся заслуги перед Родиной, массовый героизм, мужество и стойкость, проявленные защитниками Керчи и воинами Советской Армии, Военно-Морского Флота и авиации в годы Великой Отечественной войны при защите и освобождении города, Керчи в 1973 году было присвоено звание «Город-герой». Памятный знак города-героя Керчи на центральной площади.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08003" y="4032001"/>
            <a:ext cx="5327998" cy="324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7999" y="431999"/>
            <a:ext cx="10079998" cy="6839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615997" y="647998"/>
            <a:ext cx="4870441" cy="6119996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580"/>
              </a:spcBef>
              <a:spcAft>
                <a:spcPts val="580"/>
              </a:spcAft>
              <a:buNone/>
            </a:pPr>
            <a:r>
              <a:rPr lang="ru-RU" sz="2600" b="1">
                <a:latin typeface="Times New Roman" pitchFamily="18"/>
              </a:rPr>
              <a:t>На горе высокой Митридата</a:t>
            </a:r>
            <a:br>
              <a:rPr lang="ru-RU" sz="2600" b="1">
                <a:latin typeface="Times New Roman" pitchFamily="18"/>
              </a:rPr>
            </a:br>
            <a:r>
              <a:rPr lang="ru-RU" sz="2600" b="1">
                <a:latin typeface="Times New Roman" pitchFamily="18"/>
              </a:rPr>
              <a:t>Обелиск и пушки с трех сторон.</a:t>
            </a:r>
            <a:br>
              <a:rPr lang="ru-RU" sz="2600" b="1">
                <a:latin typeface="Times New Roman" pitchFamily="18"/>
              </a:rPr>
            </a:br>
            <a:r>
              <a:rPr lang="ru-RU" sz="2600" b="1">
                <a:latin typeface="Times New Roman" pitchFamily="18"/>
              </a:rPr>
              <a:t>В честь бойца – матроса и солдата –</a:t>
            </a:r>
            <a:br>
              <a:rPr lang="ru-RU" sz="2600" b="1">
                <a:latin typeface="Times New Roman" pitchFamily="18"/>
              </a:rPr>
            </a:br>
            <a:r>
              <a:rPr lang="ru-RU" sz="2600" b="1">
                <a:latin typeface="Times New Roman" pitchFamily="18"/>
              </a:rPr>
              <a:t>Памятник над морем вознесен.</a:t>
            </a:r>
            <a:br>
              <a:rPr lang="ru-RU" sz="2600" b="1">
                <a:latin typeface="Times New Roman" pitchFamily="18"/>
              </a:rPr>
            </a:br>
            <a:r>
              <a:rPr lang="ru-RU" sz="2600" b="1">
                <a:latin typeface="Times New Roman" pitchFamily="18"/>
              </a:rPr>
              <a:t>Затонувший пароход на рейде,</a:t>
            </a:r>
            <a:br>
              <a:rPr lang="ru-RU" sz="2600" b="1">
                <a:latin typeface="Times New Roman" pitchFamily="18"/>
              </a:rPr>
            </a:br>
            <a:r>
              <a:rPr lang="ru-RU" sz="2600" b="1">
                <a:latin typeface="Times New Roman" pitchFamily="18"/>
              </a:rPr>
              <a:t>Зданий в брызгах взрывов строгий вид, –</a:t>
            </a:r>
            <a:br>
              <a:rPr lang="ru-RU" sz="2600" b="1">
                <a:latin typeface="Times New Roman" pitchFamily="18"/>
              </a:rPr>
            </a:br>
            <a:r>
              <a:rPr lang="ru-RU" sz="2600" b="1">
                <a:latin typeface="Times New Roman" pitchFamily="18"/>
              </a:rPr>
              <a:t>Город, знавший множество трагедий,</a:t>
            </a:r>
            <a:br>
              <a:rPr lang="ru-RU" sz="2600" b="1">
                <a:latin typeface="Times New Roman" pitchFamily="18"/>
              </a:rPr>
            </a:br>
            <a:r>
              <a:rPr lang="ru-RU" sz="2600" b="1">
                <a:latin typeface="Times New Roman" pitchFamily="18"/>
              </a:rPr>
              <a:t>Нам о бдительности говорит"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5998" y="359999"/>
            <a:ext cx="5039999" cy="6551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47998" y="0"/>
            <a:ext cx="9719998" cy="2447995"/>
          </a:xfrm>
        </p:spPr>
        <p:txBody>
          <a:bodyPr anchorCtr="0"/>
          <a:lstStyle/>
          <a:p>
            <a:pPr lvl="0" algn="just">
              <a:lnSpc>
                <a:spcPct val="115000"/>
              </a:lnSpc>
              <a:buNone/>
            </a:pPr>
            <a:r>
              <a:rPr lang="ru-RU" sz="2600" b="1">
                <a:latin typeface="Times New Roman" pitchFamily="18"/>
              </a:rPr>
              <a:t>Керчь является одним из древнейших городов мира, расположенный в восточной части Крыма на берегу Керченского пролива. В годы ВОВ Керчь стала ареной жестоких сражений между советскими и германскими войсками.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9998" y="2138040"/>
            <a:ext cx="9359999" cy="5061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85556" y="359999"/>
            <a:ext cx="9622441" cy="6695995"/>
          </a:xfrm>
        </p:spPr>
        <p:txBody>
          <a:bodyPr anchorCtr="0"/>
          <a:lstStyle/>
          <a:p>
            <a:pPr lvl="0" algn="just">
              <a:lnSpc>
                <a:spcPct val="115000"/>
              </a:lnSpc>
              <a:buNone/>
            </a:pPr>
            <a:r>
              <a:rPr lang="ru-RU" sz="2800" b="1">
                <a:latin typeface="Times New Roman" pitchFamily="18"/>
              </a:rPr>
              <a:t>В ходе Крымской операции 1941 года Керчь стала прифронтовым городом. Со 2-й половины октября начались ежедневные налеты немецко-фашистской авиации на Керчь; в результате особенно жестокого налета 27 октября разрушены порт и ж.-д. ст. Керчь В очень тяжелых условиях удалось вывезти из города 30 тыс. жителей. К концу октября основное оборудование промышленности отправлено на Урал и в Сибирь, на металлургическом заводе им. Войкова взорваны домны. 4 ноября образован Керченский оборонительный район ( в основе - 51-я армия). 9-10 ноября начались бои на окраине Керчи, советские войска героически обороняли город, который оставили 16 ноября по приказу Ставки ВГК.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34594" y="202320"/>
            <a:ext cx="9622441" cy="2707200"/>
          </a:xfrm>
        </p:spPr>
        <p:txBody>
          <a:bodyPr/>
          <a:lstStyle/>
          <a:p>
            <a:pPr lvl="0">
              <a:lnSpc>
                <a:spcPct val="115000"/>
              </a:lnSpc>
              <a:buNone/>
            </a:pPr>
            <a:r>
              <a:rPr lang="ru-RU" sz="2800" b="1">
                <a:latin typeface="Times New Roman" pitchFamily="18"/>
              </a:rPr>
              <a:t>В середине ноября 1941 года после двухнедельных ожесточенных боев на Керченском полуострове город был захвачен фашистами. Фашисты установили в Керчи жестокий оккупационный режим, проводили репресси против населения. 7 тысяч мирных жителей Керчи были расстреляны фашистами.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3999" y="3240002"/>
            <a:ext cx="5327998" cy="38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810755" y="3312002"/>
            <a:ext cx="4629241" cy="388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31999" y="178564"/>
            <a:ext cx="9935998" cy="7093439"/>
          </a:xfrm>
        </p:spPr>
        <p:txBody>
          <a:bodyPr anchorCtr="0"/>
          <a:lstStyle/>
          <a:p>
            <a:pPr lvl="0" algn="just">
              <a:buNone/>
            </a:pPr>
            <a:r>
              <a:rPr lang="ru-RU" sz="2600" b="1">
                <a:latin typeface="Times New Roman" pitchFamily="18"/>
              </a:rPr>
              <a:t>В ходе Керченско-Феодосийской десантной операции 1941-42 гг. город был освобожден советскими войсками 30 декабря 1941 года. Началось восстановление города в условиях частых налетов немецко-фашистской авиации. 8 мая 1942 года немецко-фашистские войска перешли в наступление против войск Крымского фронта, оборонявшего Крымский полуостров. К 14 мая враг вновь прорвался к Керчи, 16 мая овладел городом, бои в котором продолжались до 19 мая.Часть советских войск укрылась в Аджимушкайских каменоломнях, где вела героическую борьбу с врагом с мая по октябрь 1942 года. В очень сложных условиях была проведена эвакуация советских войск. С 14 по 20 мая с Керченского полуострова удалось вывезти около 120 тысяч человек. Фашисты проводили в Керчи жестокий террор, в городе и пригородах они уничтожили 15 тыс. советских военнопленных, погибло 14 тысяч мирных жителей и свыше 14 тысяч было увезено на принудительные работы в Германию. Злодеяния фашистов в Керчи были настолько чудовищными, что материалы о них фигурировали на Нюрнбергском процессе над главными военными преступниками фашистской Германии.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75998" y="-13679"/>
            <a:ext cx="9647998" cy="4295156"/>
          </a:xfrm>
        </p:spPr>
        <p:txBody>
          <a:bodyPr anchorCtr="0"/>
          <a:lstStyle/>
          <a:p>
            <a:pPr lvl="0" algn="just">
              <a:lnSpc>
                <a:spcPct val="115000"/>
              </a:lnSpc>
              <a:buNone/>
            </a:pPr>
            <a:r>
              <a:rPr lang="ru-RU" sz="2600" b="1">
                <a:latin typeface="Times New Roman" pitchFamily="18"/>
              </a:rPr>
              <a:t>Легендарной страницей в истории Великой Отечественной войны вошла пятимесячная оборона Аджимушкайских каменоломен. В районе Аджимушкая 14 и 15 мая развернулись особенно ожесточенные бои. У оборонявшихся почти не было артиллерии, недоставало боеприпасов. 16-17 мая сводный отряд полковника П.М. Ягунова оказался во вражеском окружении. Не имея приказа на отход, отряд пробился в Аджимушкайские каменоломни. Здесь же скопилось большое количество гражданского населения.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7561" y="4248000"/>
            <a:ext cx="5248436" cy="280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891040" y="4320000"/>
            <a:ext cx="4404957" cy="2735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31999" y="647998"/>
            <a:ext cx="9622441" cy="3377519"/>
          </a:xfrm>
        </p:spPr>
        <p:txBody>
          <a:bodyPr/>
          <a:lstStyle/>
          <a:p>
            <a:pPr lvl="0">
              <a:lnSpc>
                <a:spcPct val="115000"/>
              </a:lnSpc>
              <a:buNone/>
            </a:pPr>
            <a:r>
              <a:rPr lang="ru-RU" sz="2600" b="1">
                <a:latin typeface="Times New Roman" pitchFamily="18"/>
              </a:rPr>
              <a:t>Гитлеровцы взорвали входы и выходы из подземелий. Много бойцов и командиров погибло в дни первых газовых атак, но, когда гитлеровцы попытались сунуться в катакомбы, считая, что подземный гарнизон сломлен, их, как и прежде, встретили огнем. На Большую землю понеслись слова радиограммы, подписанной полковником П.М. Ягуновым: «Всем! Всем! Всем! Всем народам Советского Союза! Мы, защитники обороны Керчи, задыхаемся от газа, умираем, но в плен не сдаемся!».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9997" y="4320000"/>
            <a:ext cx="8640001" cy="3024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104000" y="116640"/>
            <a:ext cx="6263996" cy="7239597"/>
          </a:xfrm>
        </p:spPr>
        <p:txBody>
          <a:bodyPr/>
          <a:lstStyle/>
          <a:p>
            <a:pPr lvl="0">
              <a:lnSpc>
                <a:spcPct val="115000"/>
              </a:lnSpc>
              <a:buNone/>
            </a:pPr>
            <a:r>
              <a:rPr lang="ru-RU" sz="2600" b="1">
                <a:latin typeface="Times New Roman" pitchFamily="18"/>
              </a:rPr>
              <a:t>Вместе со взрослыми были в каменоломнях и дети. Имя Володи Дубинина известно многим в России. Мальчик был разведчиком. Зная каждый камень в каменоломнях, все ходы, худенькие и маленькие юные разведчики могли пролезть в отверстия, в которые взрослые не могли, и добывать необходимые для партизан сведения. Уже после освобождения Керчи Володя Дубинин вызвался помогать сапёрам при разминировании подходов к каменоломням. От взрыва мины погибли сапёр и помогавший ему Володя Дубинин. Посмертно Дубинину присвоено высокое звание Героя Советского Союза.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9999" y="1295997"/>
            <a:ext cx="3332878" cy="41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768</Words>
  <Application>Microsoft Office PowerPoint</Application>
  <PresentationFormat>Широкоэкранный</PresentationFormat>
  <Paragraphs>14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Microsoft YaHei</vt:lpstr>
      <vt:lpstr>Arial</vt:lpstr>
      <vt:lpstr>Arial Black</vt:lpstr>
      <vt:lpstr>Arial Unicode MS</vt:lpstr>
      <vt:lpstr>StarSymbol</vt:lpstr>
      <vt:lpstr>Tahoma</vt:lpstr>
      <vt:lpstr>Times New Roman</vt:lpstr>
      <vt:lpstr>Обычный</vt:lpstr>
      <vt:lpstr>Город - Герой  Керчь </vt:lpstr>
      <vt:lpstr>На горе высокой Митридата Обелиск и пушки с трех сторон. В честь бойца – матроса и солдата – Памятник над морем вознесен. Затонувший пароход на рейде, Зданий в брызгах взрывов строгий вид, – Город, знавший множество трагедий, Нам о бдительности говорит"</vt:lpstr>
      <vt:lpstr>Керчь является одним из древнейших городов мира, расположенный в восточной части Крыма на берегу Керченского пролива. В годы ВОВ Керчь стала ареной жестоких сражений между советскими и германскими войсками.</vt:lpstr>
      <vt:lpstr>В ходе Крымской операции 1941 года Керчь стала прифронтовым городом. Со 2-й половины октября начались ежедневные налеты немецко-фашистской авиации на Керчь; в результате особенно жестокого налета 27 октября разрушены порт и ж.-д. ст. Керчь В очень тяжелых условиях удалось вывезти из города 30 тыс. жителей. К концу октября основное оборудование промышленности отправлено на Урал и в Сибирь, на металлургическом заводе им. Войкова взорваны домны. 4 ноября образован Керченский оборонительный район ( в основе - 51-я армия). 9-10 ноября начались бои на окраине Керчи, советские войска героически обороняли город, который оставили 16 ноября по приказу Ставки ВГК.</vt:lpstr>
      <vt:lpstr>В середине ноября 1941 года после двухнедельных ожесточенных боев на Керченском полуострове город был захвачен фашистами. Фашисты установили в Керчи жестокий оккупационный режим, проводили репресси против населения. 7 тысяч мирных жителей Керчи были расстреляны фашистами.</vt:lpstr>
      <vt:lpstr>В ходе Керченско-Феодосийской десантной операции 1941-42 гг. город был освобожден советскими войсками 30 декабря 1941 года. Началось восстановление города в условиях частых налетов немецко-фашистской авиации. 8 мая 1942 года немецко-фашистские войска перешли в наступление против войск Крымского фронта, оборонявшего Крымский полуостров. К 14 мая враг вновь прорвался к Керчи, 16 мая овладел городом, бои в котором продолжались до 19 мая.Часть советских войск укрылась в Аджимушкайских каменоломнях, где вела героическую борьбу с врагом с мая по октябрь 1942 года. В очень сложных условиях была проведена эвакуация советских войск. С 14 по 20 мая с Керченского полуострова удалось вывезти около 120 тысяч человек. Фашисты проводили в Керчи жестокий террор, в городе и пригородах они уничтожили 15 тыс. советских военнопленных, погибло 14 тысяч мирных жителей и свыше 14 тысяч было увезено на принудительные работы в Германию. Злодеяния фашистов в Керчи были настолько чудовищными, что материалы о них фигурировали на Нюрнбергском процессе над главными военными преступниками фашистской Германии.</vt:lpstr>
      <vt:lpstr>Легендарной страницей в истории Великой Отечественной войны вошла пятимесячная оборона Аджимушкайских каменоломен. В районе Аджимушкая 14 и 15 мая развернулись особенно ожесточенные бои. У оборонявшихся почти не было артиллерии, недоставало боеприпасов. 16-17 мая сводный отряд полковника П.М. Ягунова оказался во вражеском окружении. Не имея приказа на отход, отряд пробился в Аджимушкайские каменоломни. Здесь же скопилось большое количество гражданского населения.</vt:lpstr>
      <vt:lpstr>Гитлеровцы взорвали входы и выходы из подземелий. Много бойцов и командиров погибло в дни первых газовых атак, но, когда гитлеровцы попытались сунуться в катакомбы, считая, что подземный гарнизон сломлен, их, как и прежде, встретили огнем. На Большую землю понеслись слова радиограммы, подписанной полковником П.М. Ягуновым: «Всем! Всем! Всем! Всем народам Советского Союза! Мы, защитники обороны Керчи, задыхаемся от газа, умираем, но в плен не сдаемся!».</vt:lpstr>
      <vt:lpstr>Вместе со взрослыми были в каменоломнях и дети. Имя Володи Дубинина известно многим в России. Мальчик был разведчиком. Зная каждый камень в каменоломнях, все ходы, худенькие и маленькие юные разведчики могли пролезть в отверстия, в которые взрослые не могли, и добывать необходимые для партизан сведения. Уже после освобождения Керчи Володя Дубинин вызвался помогать сапёрам при разминировании подходов к каменоломням. От взрыва мины погибли сапёр и помогавший ему Володя Дубинин. Посмертно Дубинину присвоено высокое звание Героя Советского Союза.</vt:lpstr>
      <vt:lpstr>В 1944 году на вершине горы Митридат, возвышающейся над городом, там, где в день освобождения Керчи взвилось победное знамя, в честь бессмертного подвига советских воинов, павших в боях за Крым, воздвигнут обелиск Славы, горит Вечный огонь.</vt:lpstr>
      <vt:lpstr>За выдающиеся заслуги перед Родиной, массовый героизм, мужество и стойкость, проявленные защитниками Керчи и воинами Советской Армии, Военно-Морского Флота и авиации в годы Великой Отечественной войны при защите и освобождении города, Керчи в 1973 году было присвоено звание «Город-герой». Памятный знак города-героя Керчи на центральной площади.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- Герой  Керчь</dc:title>
  <dc:creator>ирина лазарева</dc:creator>
  <cp:lastModifiedBy>Светлана</cp:lastModifiedBy>
  <cp:revision>3</cp:revision>
  <dcterms:created xsi:type="dcterms:W3CDTF">2020-05-03T21:17:39Z</dcterms:created>
  <dcterms:modified xsi:type="dcterms:W3CDTF">2020-05-04T16:01:27Z</dcterms:modified>
</cp:coreProperties>
</file>