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6" r:id="rId6"/>
    <p:sldId id="262" r:id="rId7"/>
    <p:sldId id="263" r:id="rId8"/>
    <p:sldId id="264" r:id="rId9"/>
    <p:sldId id="265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DD06-A776-463B-978D-097782B31EA4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9E7703-A52E-466E-8BF8-FC225340E39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DD06-A776-463B-978D-097782B31EA4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7703-A52E-466E-8BF8-FC225340E3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DD06-A776-463B-978D-097782B31EA4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7703-A52E-466E-8BF8-FC225340E3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CDDD06-A776-463B-978D-097782B31EA4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19E7703-A52E-466E-8BF8-FC225340E39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DD06-A776-463B-978D-097782B31EA4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7703-A52E-466E-8BF8-FC225340E39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DD06-A776-463B-978D-097782B31EA4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7703-A52E-466E-8BF8-FC225340E39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7703-A52E-466E-8BF8-FC225340E39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DD06-A776-463B-978D-097782B31EA4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DD06-A776-463B-978D-097782B31EA4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7703-A52E-466E-8BF8-FC225340E39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DD06-A776-463B-978D-097782B31EA4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7703-A52E-466E-8BF8-FC225340E3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CDDD06-A776-463B-978D-097782B31EA4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9E7703-A52E-466E-8BF8-FC225340E39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DD06-A776-463B-978D-097782B31EA4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9E7703-A52E-466E-8BF8-FC225340E39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8CDDD06-A776-463B-978D-097782B31EA4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19E7703-A52E-466E-8BF8-FC225340E39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857232"/>
            <a:ext cx="8305800" cy="1981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Мои прапрадедушки </a:t>
            </a:r>
            <a:r>
              <a:rPr lang="ru-RU" dirty="0">
                <a:solidFill>
                  <a:schemeClr val="bg1">
                    <a:lumMod val="65000"/>
                    <a:lumOff val="35000"/>
                  </a:schemeClr>
                </a:solidFill>
              </a:rPr>
              <a:t>- </a:t>
            </a: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участники </a:t>
            </a:r>
            <a:r>
              <a:rPr lang="ru-RU" dirty="0">
                <a:solidFill>
                  <a:schemeClr val="bg1">
                    <a:lumMod val="65000"/>
                    <a:lumOff val="35000"/>
                  </a:schemeClr>
                </a:solidFill>
              </a:rPr>
              <a:t>Великой Отечественной войны </a:t>
            </a: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.</a:t>
            </a:r>
            <a:endParaRPr lang="ru-RU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 descr="20e84f288f136bba08dd14ae7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3071810"/>
            <a:ext cx="6500858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 Конечно</a:t>
            </a: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, я не застала </a:t>
            </a:r>
            <a:r>
              <a:rPr lang="ru-RU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своих прапрадедов </a:t>
            </a: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живыми, </a:t>
            </a: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но память о </a:t>
            </a: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их </a:t>
            </a: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подвигах жива в нашей семье и будет передаваться из поколения в поколение.  Хотя со Дня Победы прошло </a:t>
            </a: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семьдесят пять </a:t>
            </a: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лет, но мы, юное поколение, должны помнить о том, какой ценой досталась эта Победа, какой вклад внесли в неё наши предки.</a:t>
            </a:r>
            <a:endParaRPr lang="ru-RU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slider_92f3eb3d-5d7d-42b2-b2c5-39d346deab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3643314"/>
            <a:ext cx="6643679" cy="307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   Великая </a:t>
            </a: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Отечественная война была самой страшной войной. Длилась она четыре года. Война - это горе и страх, разруха и смерть. В годы войны погибли миллионы людей. </a:t>
            </a: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И мою семью она </a:t>
            </a: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не обошла стороной. Были и в моей семье участники тех страшных событий. Выяснив жизнь </a:t>
            </a: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прапрадедушек</a:t>
            </a: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, я узнаю больше о годах Великой Отечественной </a:t>
            </a: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войны.</a:t>
            </a:r>
          </a:p>
          <a:p>
            <a:pPr>
              <a:buNone/>
            </a:pPr>
            <a:endParaRPr lang="ru-RU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  Давно </a:t>
            </a: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закончилась война… Затекли и сравнялись с землёй окопы, заросли травой временные фронтовые дороги, цветами покрылись блиндажи. Но земля всегда будет помнить о войне. И люди помнят! </a:t>
            </a:r>
          </a:p>
          <a:p>
            <a:pPr>
              <a:buNone/>
            </a:pPr>
            <a:endParaRPr lang="ru-RU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  Но так как никто не обладает развёрнутой информацией об их жизни, то могу дать только краткое описание биографии.</a:t>
            </a:r>
            <a:endParaRPr lang="ru-RU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Мой </a:t>
            </a: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прапрадедушка, Зайцев Алексей Алексеевич, родился в 1905 году и умер в 1973 году. О жизни Алексея ничего не известно, только то , что до войны он работал разнорабочим в колхозе. Во время Великой Отечественной войны получил ранение и был демобилизован , как инвалид войны.</a:t>
            </a:r>
            <a:endParaRPr lang="ru-RU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slider_92f3eb3d-5d7d-42b2-b2c5-39d346deab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3643314"/>
            <a:ext cx="6863444" cy="2747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071546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Прапрадедушка , Бавыкин Никифор Антонович, родился в 1910 году и умер во время войны в 1942 году. </a:t>
            </a: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Участвовал в сражении под Курском. Я помню, я </a:t>
            </a: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горжусь!</a:t>
            </a: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Во время Курской битвы прапрадедушка был контужен и тяжело ранен. Ему перебило руки, осколками посекло ноги. Проходил лечение в госпитале. </a:t>
            </a:r>
            <a:endParaRPr lang="ru-RU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slider_92f3eb3d-5d7d-42b2-b2c5-39d346deab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556" y="3643314"/>
            <a:ext cx="6863444" cy="2747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Прапрадедушка , Дойных Яков </a:t>
            </a:r>
            <a:r>
              <a:rPr lang="ru-RU" dirty="0" err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Иванович,родился</a:t>
            </a: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1907 году и умер в 1977 году. До войны он работал плотником и в 1941 году </a:t>
            </a: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был призван в ряды Красной Армии солдатом срочной службы, где и застала его Великая Отечественная </a:t>
            </a: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война.  Продолжал после войны свою профессиональную деятельность и по состоянию здоровья ушёл на пенсию. Имеет награду «За победу над Германией».</a:t>
            </a:r>
            <a:endParaRPr lang="ru-RU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lider_92f3eb3d-5d7d-42b2-b2c5-39d346deab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3857628"/>
            <a:ext cx="6863444" cy="2747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enta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500042"/>
            <a:ext cx="8072494" cy="562071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 Прапрадедушка, Горчаков Сергей , родился в 1906 году и умер во время войны (дата неизвестна). Больше о нём информации никакой нет.</a:t>
            </a:r>
            <a:endParaRPr lang="ru-RU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avatars.mds.yandex.net/get-pdb/2005268/336d6695-eb8e-4081-878a-f1b0dbcee492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1928794" y="2571744"/>
            <a:ext cx="6938789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 Прапрадедушка, Астафьев Дмитрий Александрович, родился в 1925 году и умер в 1990.  Был призван на войну в 1945 году в «Забайкальский фронт» над Японией. Был награждён медалью </a:t>
            </a: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«За победу над Японией</a:t>
            </a: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». Больше о нём ничего не известно,  так как он переехал на Украину и жил там до конца своих дней.</a:t>
            </a:r>
            <a:endParaRPr lang="ru-RU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avatars.mds.yandex.net/get-pdb/2005268/336d6695-eb8e-4081-878a-f1b0dbcee492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31740">
            <a:off x="2444919" y="4201222"/>
            <a:ext cx="6572798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7786742" cy="584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109</TotalTime>
  <Words>387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Мои прапрадедушки - участники Великой Отечественной войны 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Мои прапрадедушки - участники Великой Отечественной войны .</dc:title>
  <dc:creator>Alex</dc:creator>
  <cp:lastModifiedBy>Alex</cp:lastModifiedBy>
  <cp:revision>11</cp:revision>
  <dcterms:created xsi:type="dcterms:W3CDTF">2020-02-17T11:46:18Z</dcterms:created>
  <dcterms:modified xsi:type="dcterms:W3CDTF">2020-02-17T13:35:23Z</dcterms:modified>
</cp:coreProperties>
</file>